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14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46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4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2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1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1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8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66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97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8084E-73E6-42B3-83A1-B0C7F2698F64}" type="datetimeFigureOut">
              <a:rPr kumimoji="1" lang="ja-JP" altLang="en-US" smtClean="0"/>
              <a:t>2016/10/11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3A71C-D148-4376-B7FC-270375B74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41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4284" y="-118334"/>
            <a:ext cx="7772400" cy="1936376"/>
          </a:xfrm>
        </p:spPr>
        <p:txBody>
          <a:bodyPr>
            <a:normAutofit/>
          </a:bodyPr>
          <a:lstStyle/>
          <a:p>
            <a:r>
              <a:rPr lang="ja-JP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日本臨床試験学会</a:t>
            </a:r>
            <a:br>
              <a:rPr lang="ja-JP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" name="図 3" descr="C:\Users\komai\Desktop\head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762" y="5958728"/>
            <a:ext cx="3895445" cy="6948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923224" y="1842315"/>
            <a:ext cx="725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			</a:t>
            </a:r>
            <a:r>
              <a:rPr kumimoji="1" lang="ja-JP" altLang="en-US" b="1" dirty="0"/>
              <a:t>筆頭演者：</a:t>
            </a:r>
            <a:endParaRPr kumimoji="1" lang="en-US" altLang="ja-JP" b="1" dirty="0"/>
          </a:p>
          <a:p>
            <a:r>
              <a:rPr kumimoji="1" lang="en-US" altLang="ja-JP" b="1" dirty="0"/>
              <a:t>			</a:t>
            </a:r>
            <a:r>
              <a:rPr kumimoji="1" lang="ja-JP" altLang="en-US" b="1" dirty="0"/>
              <a:t>所　　属：</a:t>
            </a:r>
            <a:endParaRPr kumimoji="1" lang="en-US" altLang="ja-JP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315544"/>
              </p:ext>
            </p:extLst>
          </p:nvPr>
        </p:nvGraphicFramePr>
        <p:xfrm>
          <a:off x="1413584" y="2624978"/>
          <a:ext cx="6273800" cy="3333750"/>
        </p:xfrm>
        <a:graphic>
          <a:graphicData uri="http://schemas.openxmlformats.org/drawingml/2006/table">
            <a:tbl>
              <a:tblPr/>
              <a:tblGrid>
                <a:gridCol w="3173394">
                  <a:extLst>
                    <a:ext uri="{9D8B030D-6E8A-4147-A177-3AD203B41FA5}">
                      <a16:colId xmlns:a16="http://schemas.microsoft.com/office/drawing/2014/main" val="3891333888"/>
                    </a:ext>
                  </a:extLst>
                </a:gridCol>
                <a:gridCol w="1282051">
                  <a:extLst>
                    <a:ext uri="{9D8B030D-6E8A-4147-A177-3AD203B41FA5}">
                      <a16:colId xmlns:a16="http://schemas.microsoft.com/office/drawing/2014/main" val="1855142887"/>
                    </a:ext>
                  </a:extLst>
                </a:gridCol>
                <a:gridCol w="1818355">
                  <a:extLst>
                    <a:ext uri="{9D8B030D-6E8A-4147-A177-3AD203B41FA5}">
                      <a16:colId xmlns:a16="http://schemas.microsoft.com/office/drawing/2014/main" val="307568588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該当の状況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 dirty="0">
                          <a:solidFill>
                            <a:srgbClr val="0D0D0D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企業名・団体名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05099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①顧問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43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②株保有・利益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66302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③特許使用料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73336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④講演料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65069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⑤原稿料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24244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⑥受託研究・共同研究費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44703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⑦奨学寄附金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55345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⑧寄付講座所属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15048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⑨贈答品などの報酬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有・無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210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70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日本臨床試験学会 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日本臨床試験学会 COI開示</dc:title>
  <dc:creator>komai</dc:creator>
  <cp:lastModifiedBy>yashiki</cp:lastModifiedBy>
  <cp:revision>4</cp:revision>
  <dcterms:created xsi:type="dcterms:W3CDTF">2016-09-07T03:23:56Z</dcterms:created>
  <dcterms:modified xsi:type="dcterms:W3CDTF">2016-10-11T10:32:25Z</dcterms:modified>
</cp:coreProperties>
</file>